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0" d="100"/>
          <a:sy n="90" d="100"/>
        </p:scale>
        <p:origin x="57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10/17/2021</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‹N›</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ncho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48A87A34-81AB-432B-8DAE-1953F412C126}" type="datetimeFigureOut">
              <a:rPr lang="en-US" dirty="0"/>
              <a:t>10/17/2021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447191" y="2824269"/>
            <a:ext cx="4645152" cy="2644457"/>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412362" y="2821491"/>
            <a:ext cx="4645152" cy="2637371"/>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10/17/2021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10/17/2021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10/17/2021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48A87A34-81AB-432B-8DAE-1953F412C126}" type="datetimeFigureOut">
              <a:rPr lang="en-US" dirty="0"/>
              <a:t>10/17/2021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10/17/2021</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10/17/2021</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‹N›</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D59EC16-9053-439A-881B-039618B0B403}"/>
              </a:ext>
            </a:extLst>
          </p:cNvPr>
          <p:cNvSpPr>
            <a:spLocks noGrp="1"/>
          </p:cNvSpPr>
          <p:nvPr>
            <p:ph type="ctrTitle"/>
          </p:nvPr>
        </p:nvSpPr>
        <p:spPr/>
        <p:txBody>
          <a:bodyPr/>
          <a:lstStyle/>
          <a:p>
            <a:r>
              <a:rPr lang="it-IT" dirty="0"/>
              <a:t>Controllo documenti privacy</a:t>
            </a:r>
          </a:p>
        </p:txBody>
      </p:sp>
      <p:sp>
        <p:nvSpPr>
          <p:cNvPr id="3" name="Sottotitolo 2">
            <a:extLst>
              <a:ext uri="{FF2B5EF4-FFF2-40B4-BE49-F238E27FC236}">
                <a16:creationId xmlns:a16="http://schemas.microsoft.com/office/drawing/2014/main" id="{2AB8A722-D0C8-42C1-BFAA-67FF781A23E5}"/>
              </a:ext>
            </a:extLst>
          </p:cNvPr>
          <p:cNvSpPr>
            <a:spLocks noGrp="1"/>
          </p:cNvSpPr>
          <p:nvPr>
            <p:ph type="subTitle" idx="1"/>
          </p:nvPr>
        </p:nvSpPr>
        <p:spPr/>
        <p:txBody>
          <a:bodyPr/>
          <a:lstStyle/>
          <a:p>
            <a:r>
              <a:rPr lang="it-IT" dirty="0"/>
              <a:t>Nomina Responsabile esterno del trattamento</a:t>
            </a:r>
          </a:p>
        </p:txBody>
      </p:sp>
    </p:spTree>
    <p:extLst>
      <p:ext uri="{BB962C8B-B14F-4D97-AF65-F5344CB8AC3E}">
        <p14:creationId xmlns:p14="http://schemas.microsoft.com/office/powerpoint/2010/main" val="25341112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D59EC16-9053-439A-881B-039618B0B403}"/>
              </a:ext>
            </a:extLst>
          </p:cNvPr>
          <p:cNvSpPr>
            <a:spLocks noGrp="1"/>
          </p:cNvSpPr>
          <p:nvPr>
            <p:ph type="title"/>
          </p:nvPr>
        </p:nvSpPr>
        <p:spPr/>
        <p:txBody>
          <a:bodyPr/>
          <a:lstStyle/>
          <a:p>
            <a:r>
              <a:rPr lang="it-IT" dirty="0"/>
              <a:t>Controllo documenti privacy</a:t>
            </a:r>
          </a:p>
        </p:txBody>
      </p:sp>
      <p:sp>
        <p:nvSpPr>
          <p:cNvPr id="3" name="Sottotitolo 2">
            <a:extLst>
              <a:ext uri="{FF2B5EF4-FFF2-40B4-BE49-F238E27FC236}">
                <a16:creationId xmlns:a16="http://schemas.microsoft.com/office/drawing/2014/main" id="{2AB8A722-D0C8-42C1-BFAA-67FF781A23E5}"/>
              </a:ext>
            </a:extLst>
          </p:cNvPr>
          <p:cNvSpPr>
            <a:spLocks noGrp="1"/>
          </p:cNvSpPr>
          <p:nvPr>
            <p:ph idx="1"/>
          </p:nvPr>
        </p:nvSpPr>
        <p:spPr/>
        <p:txBody>
          <a:bodyPr/>
          <a:lstStyle/>
          <a:p>
            <a:r>
              <a:rPr lang="it-IT" dirty="0"/>
              <a:t>Verifica sito web</a:t>
            </a:r>
          </a:p>
          <a:p>
            <a:pPr lvl="1"/>
            <a:r>
              <a:rPr lang="it-IT" dirty="0"/>
              <a:t>Struttura si web</a:t>
            </a:r>
          </a:p>
          <a:p>
            <a:pPr lvl="2"/>
            <a:r>
              <a:rPr lang="it-IT" dirty="0"/>
              <a:t>Sezione privacy home page banner visibile per gli utenti interessati.</a:t>
            </a:r>
          </a:p>
          <a:p>
            <a:pPr lvl="2"/>
            <a:r>
              <a:rPr lang="it-IT" dirty="0"/>
              <a:t>Barra accettazione consenso cookie</a:t>
            </a:r>
          </a:p>
          <a:p>
            <a:pPr lvl="2"/>
            <a:r>
              <a:rPr lang="it-IT" dirty="0"/>
              <a:t>Template di documenti per il </a:t>
            </a:r>
            <a:r>
              <a:rPr lang="it-IT" dirty="0" err="1"/>
              <a:t>Gdpr</a:t>
            </a:r>
            <a:r>
              <a:rPr lang="it-IT" dirty="0"/>
              <a:t> devono essere ordinati come quello che ti ho inviato per email </a:t>
            </a:r>
          </a:p>
          <a:p>
            <a:pPr lvl="2"/>
            <a:r>
              <a:rPr lang="it-IT" dirty="0"/>
              <a:t>Confronta i documenti che ti ho inviato per email con quelli che la scuola ha nel sito web, se non sono tutti, o non sono firmati digitalmente e protocollati, gli fai notare che sono fuori legge e che rischiano 20000,00 euro di multa se non si mettono in regola.</a:t>
            </a:r>
          </a:p>
        </p:txBody>
      </p:sp>
    </p:spTree>
    <p:extLst>
      <p:ext uri="{BB962C8B-B14F-4D97-AF65-F5344CB8AC3E}">
        <p14:creationId xmlns:p14="http://schemas.microsoft.com/office/powerpoint/2010/main" val="12657404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D59EC16-9053-439A-881B-039618B0B403}"/>
              </a:ext>
            </a:extLst>
          </p:cNvPr>
          <p:cNvSpPr>
            <a:spLocks noGrp="1"/>
          </p:cNvSpPr>
          <p:nvPr>
            <p:ph type="title"/>
          </p:nvPr>
        </p:nvSpPr>
        <p:spPr/>
        <p:txBody>
          <a:bodyPr/>
          <a:lstStyle/>
          <a:p>
            <a:r>
              <a:rPr lang="it-IT" dirty="0"/>
              <a:t>Servizi in aggiunta al </a:t>
            </a:r>
            <a:r>
              <a:rPr lang="it-IT" dirty="0" err="1"/>
              <a:t>dpo</a:t>
            </a:r>
            <a:endParaRPr lang="it-IT" dirty="0"/>
          </a:p>
        </p:txBody>
      </p:sp>
      <p:sp>
        <p:nvSpPr>
          <p:cNvPr id="3" name="Sottotitolo 2">
            <a:extLst>
              <a:ext uri="{FF2B5EF4-FFF2-40B4-BE49-F238E27FC236}">
                <a16:creationId xmlns:a16="http://schemas.microsoft.com/office/drawing/2014/main" id="{2AB8A722-D0C8-42C1-BFAA-67FF781A23E5}"/>
              </a:ext>
            </a:extLst>
          </p:cNvPr>
          <p:cNvSpPr>
            <a:spLocks noGrp="1"/>
          </p:cNvSpPr>
          <p:nvPr>
            <p:ph idx="1"/>
          </p:nvPr>
        </p:nvSpPr>
        <p:spPr/>
        <p:txBody>
          <a:bodyPr>
            <a:normAutofit fontScale="85000" lnSpcReduction="20000"/>
          </a:bodyPr>
          <a:lstStyle/>
          <a:p>
            <a:r>
              <a:rPr lang="it-IT" dirty="0"/>
              <a:t>Corsi di formazione</a:t>
            </a:r>
          </a:p>
          <a:p>
            <a:pPr lvl="1"/>
            <a:r>
              <a:rPr lang="it-IT" dirty="0"/>
              <a:t>Obbligatori art 29 </a:t>
            </a:r>
            <a:r>
              <a:rPr lang="it-IT" dirty="0" err="1"/>
              <a:t>Gdpr</a:t>
            </a:r>
            <a:endParaRPr lang="it-IT" dirty="0"/>
          </a:p>
          <a:p>
            <a:pPr lvl="2"/>
            <a:r>
              <a:rPr lang="it-IT" dirty="0"/>
              <a:t>Titolare del trattamento è obbligato a formare il personale altrimenti qualsiasi caso di trattamento illecito del dato la sanzione ricadrà su di lui.</a:t>
            </a:r>
          </a:p>
          <a:p>
            <a:pPr lvl="2"/>
            <a:r>
              <a:rPr lang="it-IT" dirty="0"/>
              <a:t>Se gli interessati non sono formati non possono trattare nessun tipo di dato. A scuola Fai la domanda: lei è stato formato? Se risponde no, allora non potrebbe lavorare in segreteria come sta facendo.</a:t>
            </a:r>
          </a:p>
          <a:p>
            <a:r>
              <a:rPr lang="it-IT" dirty="0"/>
              <a:t>Contratto come responsabile esterno del trattamento</a:t>
            </a:r>
          </a:p>
          <a:p>
            <a:pPr lvl="1"/>
            <a:r>
              <a:rPr lang="it-IT" dirty="0"/>
              <a:t>Nomina Responsabile esterno del trattamento</a:t>
            </a:r>
          </a:p>
          <a:p>
            <a:pPr lvl="2"/>
            <a:r>
              <a:rPr lang="it-IT" dirty="0"/>
              <a:t>Possiamo fare un contratto se già hanno quello del </a:t>
            </a:r>
            <a:r>
              <a:rPr lang="it-IT" dirty="0" err="1"/>
              <a:t>dpo</a:t>
            </a:r>
            <a:r>
              <a:rPr lang="it-IT" dirty="0"/>
              <a:t> per aiutare il titolare del trattamento ad avere i documenti a posto con la privacy, formare il personale come da art 29 ed organizzare la privacy in base al principio di account abiliti, anche al livello informatico fornendo consulenza mettendo in atto le procedure che prevede il compito di amministratore di sistema (Controllo accesso dati, backup, password e organizzare la sicurezza informatica). </a:t>
            </a:r>
          </a:p>
        </p:txBody>
      </p:sp>
    </p:spTree>
    <p:extLst>
      <p:ext uri="{BB962C8B-B14F-4D97-AF65-F5344CB8AC3E}">
        <p14:creationId xmlns:p14="http://schemas.microsoft.com/office/powerpoint/2010/main" val="3922410566"/>
      </p:ext>
    </p:extLst>
  </p:cSld>
  <p:clrMapOvr>
    <a:masterClrMapping/>
  </p:clrMapOvr>
</p:sld>
</file>

<file path=ppt/theme/theme1.xml><?xml version="1.0" encoding="utf-8"?>
<a:theme xmlns:a="http://schemas.openxmlformats.org/drawingml/2006/main" name="Raccolta">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TM10001114[[fn=Raccolta]]</Template>
  <TotalTime>713</TotalTime>
  <Words>266</Words>
  <Application>Microsoft Office PowerPoint</Application>
  <PresentationFormat>Widescreen</PresentationFormat>
  <Paragraphs>17</Paragraphs>
  <Slides>3</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3</vt:i4>
      </vt:variant>
    </vt:vector>
  </HeadingPairs>
  <TitlesOfParts>
    <vt:vector size="6" baseType="lpstr">
      <vt:lpstr>Arial</vt:lpstr>
      <vt:lpstr>Gill Sans MT</vt:lpstr>
      <vt:lpstr>Raccolta</vt:lpstr>
      <vt:lpstr>Controllo documenti privacy</vt:lpstr>
      <vt:lpstr>Controllo documenti privacy</vt:lpstr>
      <vt:lpstr>Servizi in aggiunta al dpo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Controllo documenti privacy</dc:title>
  <dc:creator>Bc350</dc:creator>
  <cp:lastModifiedBy>Bc350</cp:lastModifiedBy>
  <cp:revision>2</cp:revision>
  <dcterms:created xsi:type="dcterms:W3CDTF">2021-10-17T04:35:46Z</dcterms:created>
  <dcterms:modified xsi:type="dcterms:W3CDTF">2021-10-17T16:29:13Z</dcterms:modified>
</cp:coreProperties>
</file>